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4"/>
    <p:restoredTop sz="94687"/>
  </p:normalViewPr>
  <p:slideViewPr>
    <p:cSldViewPr snapToGrid="0">
      <p:cViewPr varScale="1">
        <p:scale>
          <a:sx n="214" d="100"/>
          <a:sy n="214" d="100"/>
        </p:scale>
        <p:origin x="1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b253a6ad0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0b253a6ad0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bc72dd3a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bc72dd3a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bc72dd3a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bc72dd3a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AMBOS: Darles motivación, decir que depende de su trabajo. Y que como indian youtuber nos tienen a nosotros. Fomentar la ayuda entre ellos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c72dd3a4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bc72dd3a4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bc72dd3a4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bc72dd3a4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fbcc197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fbcc197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bc72dd3a4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bc72dd3a4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b253a6ad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10b253a6a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bc72dd3a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bc72dd3a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Carlos: Esto les sera util para sus cursos de postgrado.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bc72dd3a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bc72dd3a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22b91ae1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22b91ae1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bc72dd3a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bc72dd3a4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bc72dd3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bc72dd3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b253a6ad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b253a6ad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>
  <p:cSld name="Títul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" y="-10270"/>
            <a:ext cx="4382100" cy="5163900"/>
          </a:xfrm>
          <a:prstGeom prst="rect">
            <a:avLst/>
          </a:prstGeom>
          <a:solidFill>
            <a:srgbClr val="2C7B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931" y="40876"/>
            <a:ext cx="1825641" cy="118666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 rot="10800000" flipH="1">
            <a:off x="-1" y="-42"/>
            <a:ext cx="53400" cy="1282500"/>
          </a:xfrm>
          <a:prstGeom prst="rect">
            <a:avLst/>
          </a:prstGeom>
          <a:solidFill>
            <a:srgbClr val="FFE200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12333" y="4071938"/>
            <a:ext cx="4153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12333" y="3642891"/>
            <a:ext cx="415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seño personalizado">
  <p:cSld name="3_Diseño personalizad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766000" y="4843465"/>
            <a:ext cx="378000" cy="162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7414" y="4741250"/>
            <a:ext cx="23145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291704" y="1352550"/>
            <a:ext cx="8559600" cy="3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139148" y="4760335"/>
            <a:ext cx="7813312" cy="346275"/>
            <a:chOff x="185530" y="6347113"/>
            <a:chExt cx="10417750" cy="461700"/>
          </a:xfrm>
        </p:grpSpPr>
        <p:sp>
          <p:nvSpPr>
            <p:cNvPr id="61" name="Google Shape;61;p14"/>
            <p:cNvSpPr/>
            <p:nvPr/>
          </p:nvSpPr>
          <p:spPr>
            <a:xfrm>
              <a:off x="185530" y="6565648"/>
              <a:ext cx="8521200" cy="108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695993" y="6565648"/>
              <a:ext cx="1153500" cy="108000"/>
            </a:xfrm>
            <a:prstGeom prst="rect">
              <a:avLst/>
            </a:prstGeom>
            <a:solidFill>
              <a:srgbClr val="2C7BD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9849680" y="6347113"/>
              <a:ext cx="75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" sz="1800" b="0" i="0" u="none" strike="noStrike" cap="none">
                  <a:solidFill>
                    <a:srgbClr val="2C7BDF"/>
                  </a:solidFill>
                  <a:latin typeface="Calibri"/>
                  <a:ea typeface="Calibri"/>
                  <a:cs typeface="Calibri"/>
                  <a:sym typeface="Calibri"/>
                </a:rPr>
                <a:t>uc.cl</a:t>
              </a:r>
              <a:endParaRPr sz="1800" b="0" i="0" u="none" strike="noStrike" cap="none">
                <a:solidFill>
                  <a:srgbClr val="2C7BD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  <a:defRPr sz="2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/>
          <p:nvPr/>
        </p:nvSpPr>
        <p:spPr>
          <a:xfrm rot="10800000" flipH="1">
            <a:off x="0" y="-3"/>
            <a:ext cx="177000" cy="1117800"/>
          </a:xfrm>
          <a:prstGeom prst="rect">
            <a:avLst/>
          </a:prstGeom>
          <a:solidFill>
            <a:srgbClr val="FFE200"/>
          </a:solidFill>
          <a:ln>
            <a:noFill/>
          </a:ln>
        </p:spPr>
        <p:txBody>
          <a:bodyPr spcFirstLastPara="1" wrap="square" lIns="243825" tIns="121925" rIns="243825" bIns="121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portada 1">
  <p:cSld name="Contraportada 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82273" y="171450"/>
            <a:ext cx="8810400" cy="4790400"/>
          </a:xfrm>
          <a:prstGeom prst="rect">
            <a:avLst/>
          </a:prstGeom>
          <a:solidFill>
            <a:srgbClr val="2C7BD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28875" y="1243013"/>
            <a:ext cx="428625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90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6" descr="LOGO IIBM_BLAN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125" y="1883949"/>
            <a:ext cx="4311751" cy="181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 descr="UC lineal HOR_BLANC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2631" y="248991"/>
            <a:ext cx="1178739" cy="7300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it will work?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700" y="498478"/>
            <a:ext cx="5714599" cy="42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72ADF-E824-4BD1-2C9E-1E2A4CCDB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3" y="925249"/>
            <a:ext cx="8357414" cy="32930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49263-F3B2-69E2-9574-29C77C65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10" y="0"/>
            <a:ext cx="48707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Whatsapp Group</a:t>
            </a:r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AB6455-8D03-840D-E495-F026DD400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0" t="37633" r="22519" b="37548"/>
          <a:stretch/>
        </p:blipFill>
        <p:spPr>
          <a:xfrm>
            <a:off x="3081135" y="1181594"/>
            <a:ext cx="2981730" cy="29272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Evaluation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291700" y="963500"/>
            <a:ext cx="8599500" cy="696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-"/>
            </a:pPr>
            <a:r>
              <a:rPr lang="es" sz="1700" b="1" dirty="0"/>
              <a:t>No grades. </a:t>
            </a:r>
            <a:r>
              <a:rPr lang="es" sz="1700" dirty="0"/>
              <a:t>But you must send your work of every day to the link that will be at the end of the documents of each session</a:t>
            </a:r>
            <a:endParaRPr sz="10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4990200" y="4393200"/>
            <a:ext cx="41538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s" sz="15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Carlos Valle (cgvalle@uc.cl)</a:t>
            </a:r>
            <a:endParaRPr sz="15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</a:pPr>
            <a:r>
              <a:rPr lang="es-ES" sz="1500" dirty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Jorge González (jfgonzalez5@uc.cl) </a:t>
            </a:r>
            <a:endParaRPr sz="1500" dirty="0">
              <a:solidFill>
                <a:schemeClr val="tx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9"/>
          <p:cNvSpPr txBox="1">
            <a:spLocks noGrp="1"/>
          </p:cNvSpPr>
          <p:nvPr>
            <p:ph type="ctrTitle" idx="4294967295"/>
          </p:nvPr>
        </p:nvSpPr>
        <p:spPr>
          <a:xfrm>
            <a:off x="2376153" y="1318343"/>
            <a:ext cx="6566362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 dirty="0"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Century Gothic"/>
              </a:rPr>
              <a:t>Bootcamp </a:t>
            </a:r>
            <a:br>
              <a:rPr lang="es" sz="5000" dirty="0"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Century Gothic"/>
              </a:rPr>
            </a:br>
            <a:r>
              <a:rPr lang="es" sz="5000" dirty="0">
                <a:latin typeface="+mj-lt"/>
                <a:ea typeface="Apple Symbols" panose="02000000000000000000" pitchFamily="2" charset="-79"/>
                <a:cs typeface="Apple Symbols" panose="02000000000000000000" pitchFamily="2" charset="-79"/>
                <a:sym typeface="Century Gothic"/>
              </a:rPr>
              <a:t>2024</a:t>
            </a:r>
            <a:endParaRPr sz="5000" dirty="0">
              <a:latin typeface="+mj-lt"/>
              <a:ea typeface="Apple Symbols" panose="02000000000000000000" pitchFamily="2" charset="-79"/>
              <a:cs typeface="Apple Symbols" panose="02000000000000000000" pitchFamily="2" charset="-79"/>
              <a:sym typeface="Century Gothic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7573500" y="4666500"/>
            <a:ext cx="1570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January, 2022</a:t>
            </a:r>
            <a:endParaRPr sz="1100"/>
          </a:p>
        </p:txBody>
      </p:sp>
      <p:pic>
        <p:nvPicPr>
          <p:cNvPr id="5" name="Picture 4" descr="A blue circle with white text and symbols on it&#10;&#10;Description automatically generated">
            <a:extLst>
              <a:ext uri="{FF2B5EF4-FFF2-40B4-BE49-F238E27FC236}">
                <a16:creationId xmlns:a16="http://schemas.microsoft.com/office/drawing/2014/main" id="{066FC2EE-2C79-CA85-2381-CDF748D9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1" y="604423"/>
            <a:ext cx="3679358" cy="3679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74F79-0432-3D3F-D028-431881DD1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180" y="2217578"/>
            <a:ext cx="2126226" cy="530777"/>
          </a:xfrm>
          <a:prstGeom prst="rect">
            <a:avLst/>
          </a:prstGeom>
        </p:spPr>
      </p:pic>
      <p:pic>
        <p:nvPicPr>
          <p:cNvPr id="9" name="Picture 8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F6632743-A2E0-B98E-E2C0-ED9A08B44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138" y="2217578"/>
            <a:ext cx="1757245" cy="541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1650151" y="749900"/>
            <a:ext cx="58437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Welcome to the IIBM !!</a:t>
            </a:r>
            <a:endParaRPr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161" y="1539025"/>
            <a:ext cx="2815407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1"/>
          <p:cNvCxnSpPr/>
          <p:nvPr/>
        </p:nvCxnSpPr>
        <p:spPr>
          <a:xfrm>
            <a:off x="4474350" y="2425388"/>
            <a:ext cx="17382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473" y="909950"/>
            <a:ext cx="2551572" cy="143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680" y="2827500"/>
            <a:ext cx="2325499" cy="130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E2EDAFB-4C97-B10D-9CDA-B1E973DB5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21" y="230114"/>
            <a:ext cx="3367026" cy="46832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Hello !</a:t>
            </a:r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1"/>
          </p:nvPr>
        </p:nvSpPr>
        <p:spPr>
          <a:xfrm>
            <a:off x="291700" y="3775125"/>
            <a:ext cx="4021500" cy="133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b="1" dirty="0"/>
              <a:t>Carlos Valle Araya, PhD.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000" dirty="0"/>
              <a:t>IIBM Postgraduate student, 2019 generation</a:t>
            </a:r>
            <a:endParaRPr sz="1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sz="1000" dirty="0"/>
              <a:t>Thesis: ‘Improving Brain-to-Text Models Utilizing Recurrent Neural Networks and Transfer Learning for Neuroprosthetic Speech’</a:t>
            </a:r>
            <a:endParaRPr sz="1000" dirty="0"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4572000" y="3813525"/>
            <a:ext cx="4260300" cy="95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400" b="1" dirty="0"/>
              <a:t>Jorge González, PhD </a:t>
            </a:r>
            <a:r>
              <a:rPr lang="es-ES" sz="1400" b="1" dirty="0" err="1"/>
              <a:t>Student</a:t>
            </a:r>
            <a:r>
              <a:rPr lang="es-ES" sz="1400" b="1" dirty="0"/>
              <a:t>.</a:t>
            </a:r>
            <a:endParaRPr sz="1400" b="1"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dirty="0"/>
              <a:t>IIBM Postgraduate student, 2021 generation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dirty="0"/>
              <a:t>Thesis: ‘The connection between dynamic changes in local energy frustation and large rearrangements in non-trivially behaving proteins’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94C519-98C5-546A-C239-696C68E4F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7" y="1107520"/>
            <a:ext cx="2558871" cy="25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B5CA22-6560-1550-193B-9F41A37F9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802" y="986230"/>
            <a:ext cx="2801452" cy="28014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5064004" y="19304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2022</a:t>
            </a:r>
            <a:endParaRPr sz="4800" dirty="0"/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14913"/>
            <a:ext cx="4848950" cy="377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12B388-BEAF-D95D-99DB-95AEA7E6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93601"/>
            <a:ext cx="4372378" cy="3185640"/>
          </a:xfrm>
          <a:prstGeom prst="rect">
            <a:avLst/>
          </a:prstGeom>
        </p:spPr>
      </p:pic>
      <p:sp>
        <p:nvSpPr>
          <p:cNvPr id="4" name="Google Shape;112;p23">
            <a:extLst>
              <a:ext uri="{FF2B5EF4-FFF2-40B4-BE49-F238E27FC236}">
                <a16:creationId xmlns:a16="http://schemas.microsoft.com/office/drawing/2014/main" id="{0AABF850-6C2E-FBA3-8F8C-BA3A3A0B451C}"/>
              </a:ext>
            </a:extLst>
          </p:cNvPr>
          <p:cNvSpPr txBox="1">
            <a:spLocks/>
          </p:cNvSpPr>
          <p:nvPr/>
        </p:nvSpPr>
        <p:spPr>
          <a:xfrm>
            <a:off x="2775857" y="38515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s" sz="4800" dirty="0"/>
              <a:t>2023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291704" y="150220"/>
            <a:ext cx="8559600" cy="957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 requirements</a:t>
            </a:r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00" y="1510275"/>
            <a:ext cx="19621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874" y="1787851"/>
            <a:ext cx="3545874" cy="15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275" y="1896850"/>
            <a:ext cx="2478152" cy="13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2BC70-4977-E3D6-23F4-BDE5804B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3979"/>
            <a:ext cx="77724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B8AF1-0499-2594-A858-0CEB4170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6" y="1652833"/>
            <a:ext cx="8203843" cy="1937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rtad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180</Words>
  <Application>Microsoft Macintosh PowerPoint</Application>
  <PresentationFormat>On-screen Show (16:9)</PresentationFormat>
  <Paragraphs>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Calibri</vt:lpstr>
      <vt:lpstr>Simple Light</vt:lpstr>
      <vt:lpstr>Portada</vt:lpstr>
      <vt:lpstr>PowerPoint Presentation</vt:lpstr>
      <vt:lpstr>Bootcamp  2024</vt:lpstr>
      <vt:lpstr>Welcome to the IIBM !!</vt:lpstr>
      <vt:lpstr>PowerPoint Presentation</vt:lpstr>
      <vt:lpstr>Hello !</vt:lpstr>
      <vt:lpstr>PowerPoint Presentation</vt:lpstr>
      <vt:lpstr>Pre requirements</vt:lpstr>
      <vt:lpstr>PowerPoint Presentation</vt:lpstr>
      <vt:lpstr>PowerPoint Presentation</vt:lpstr>
      <vt:lpstr>How it will work?</vt:lpstr>
      <vt:lpstr>PowerPoint Presentation</vt:lpstr>
      <vt:lpstr>PowerPoint Presentation</vt:lpstr>
      <vt:lpstr>PowerPoint Presentation</vt:lpstr>
      <vt:lpstr>Whatsapp Group</vt:lpstr>
      <vt:lpstr>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Carlos Ignacio Valle Araya</cp:lastModifiedBy>
  <cp:revision>5</cp:revision>
  <dcterms:modified xsi:type="dcterms:W3CDTF">2024-01-15T11:51:20Z</dcterms:modified>
</cp:coreProperties>
</file>